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72" r:id="rId3"/>
    <p:sldId id="368" r:id="rId4"/>
    <p:sldId id="370" r:id="rId5"/>
    <p:sldId id="371" r:id="rId6"/>
    <p:sldId id="259" r:id="rId7"/>
    <p:sldId id="261" r:id="rId8"/>
    <p:sldId id="262" r:id="rId9"/>
    <p:sldId id="264" r:id="rId10"/>
    <p:sldId id="267" r:id="rId11"/>
    <p:sldId id="266" r:id="rId12"/>
    <p:sldId id="268" r:id="rId13"/>
    <p:sldId id="269" r:id="rId14"/>
    <p:sldId id="270" r:id="rId15"/>
    <p:sldId id="369" r:id="rId16"/>
    <p:sldId id="272" r:id="rId17"/>
    <p:sldId id="291" r:id="rId18"/>
    <p:sldId id="292" r:id="rId19"/>
    <p:sldId id="293" r:id="rId20"/>
    <p:sldId id="294" r:id="rId21"/>
    <p:sldId id="296" r:id="rId22"/>
    <p:sldId id="297" r:id="rId23"/>
    <p:sldId id="298" r:id="rId24"/>
    <p:sldId id="299" r:id="rId25"/>
    <p:sldId id="301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8" r:id="rId48"/>
    <p:sldId id="329" r:id="rId49"/>
    <p:sldId id="330" r:id="rId50"/>
    <p:sldId id="331" r:id="rId51"/>
    <p:sldId id="332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77918" autoAdjust="0"/>
  </p:normalViewPr>
  <p:slideViewPr>
    <p:cSldViewPr snapToGrid="0" snapToObjects="1" showGuides="1">
      <p:cViewPr varScale="1">
        <p:scale>
          <a:sx n="81" d="100"/>
          <a:sy n="81" d="100"/>
        </p:scale>
        <p:origin x="955" y="53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5029941" cy="4114800"/>
          </a:xfrm>
        </p:spPr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dirty="0" smtClean="0"/>
              <a:t>Bekk </a:t>
            </a:r>
            <a:r>
              <a:rPr lang="nb-NO" sz="1200" dirty="0" err="1" smtClean="0"/>
              <a:t>Consulting</a:t>
            </a:r>
            <a:r>
              <a:rPr lang="nb-NO" sz="1200" dirty="0" smtClean="0"/>
              <a:t> AS er et norsk konsulentselskap</a:t>
            </a:r>
            <a:r>
              <a:rPr lang="nb-NO" sz="1200" baseline="0" dirty="0" smtClean="0"/>
              <a:t> etablert I 2000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Vi har hovedkontor i Oslo og et lite, par år gammel kontor i Trondheim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Består av 350 unge mennesker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Driver hovedsakelig med utvikling av skreddersydde programvareløsninger for kundene våre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F.eks. Elektronisk søknad for NAV, </a:t>
            </a:r>
            <a:r>
              <a:rPr lang="nb-NO" sz="1200" baseline="0" dirty="0" err="1" smtClean="0"/>
              <a:t>Digipost</a:t>
            </a:r>
            <a:endParaRPr lang="nb-NO" sz="1200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For å gjøre det trenger vi dyktige utviklere og interaksjonsdesignere</a:t>
            </a:r>
            <a:endParaRPr lang="nb-NO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/>
          <a:lstStyle/>
          <a:p>
            <a:fld id="{C89F81E9-30E6-8D41-A22E-E6CA94178919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3270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Hvis vi rekker tar vi også en kikk på NuGet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48541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Men er MVC egentlig noe</a:t>
            </a:r>
            <a:r>
              <a:rPr lang="nb-NO" baseline="0" dirty="0" smtClean="0"/>
              <a:t> nytt?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35186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</a:t>
            </a:r>
            <a:r>
              <a:rPr lang="nb-NO" baseline="0" dirty="0" smtClean="0"/>
              <a:t>1979, pensjonert professor ved Universitetet i Oslo.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Vis hvordan man enkelt kommer igang med MVC ved å lage en liten HelloWorld app</a:t>
            </a:r>
          </a:p>
          <a:p>
            <a:r>
              <a:rPr lang="nb-NO" dirty="0" smtClean="0"/>
              <a:t>Nevne at det er vanlig å</a:t>
            </a:r>
            <a:r>
              <a:rPr lang="nb-NO" baseline="0" dirty="0" smtClean="0"/>
              <a:t> legge styling i en mappe som heter Content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3526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535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nb-NO" baseline="0" dirty="0" smtClean="0"/>
              <a:t>Vi skal fokusere på C#</a:t>
            </a:r>
          </a:p>
          <a:p>
            <a:pPr marL="285750" indent="-285750">
              <a:buFontTx/>
              <a:buChar char="-"/>
            </a:pPr>
            <a:r>
              <a:rPr lang="nb-NO" baseline="0" dirty="0" smtClean="0"/>
              <a:t>Objektorientert språk</a:t>
            </a:r>
          </a:p>
          <a:p>
            <a:pPr marL="285750" indent="-285750">
              <a:buFontTx/>
              <a:buChar char="-"/>
            </a:pPr>
            <a:r>
              <a:rPr lang="nb-NO" dirty="0" smtClean="0"/>
              <a:t>Sterkt typet, automatisk garbage collection, sjekk om man går utenfor lister etc</a:t>
            </a:r>
          </a:p>
          <a:p>
            <a:pPr marL="285750" indent="-285750">
              <a:buFontTx/>
              <a:buChar char="-"/>
            </a:pPr>
            <a:r>
              <a:rPr lang="nb-NO" dirty="0" smtClean="0"/>
              <a:t>Fra språket Cool (C-like Objec</a:t>
            </a:r>
            <a:r>
              <a:rPr lang="nb-NO" baseline="0" dirty="0" smtClean="0"/>
              <a:t>t Oriented Language)</a:t>
            </a:r>
            <a:r>
              <a:rPr lang="nb-NO" dirty="0" smtClean="0"/>
              <a:t> startet i 1999 av Anders Hejlsberg</a:t>
            </a:r>
          </a:p>
          <a:p>
            <a:pPr marL="285750" indent="-285750">
              <a:buFontTx/>
              <a:buChar char="-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0410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Vise visual</a:t>
            </a:r>
            <a:r>
              <a:rPr lang="nb-NO" baseline="0" dirty="0" smtClean="0"/>
              <a:t> studio og forklare kjapt hvordan det fungerer</a:t>
            </a:r>
          </a:p>
          <a:p>
            <a:r>
              <a:rPr lang="nb-NO" baseline="0" dirty="0" smtClean="0"/>
              <a:t>Opprette et nytt prosjekt og vis hvordan man kan gjøre dette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42706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</a:t>
            </a:r>
            <a:r>
              <a:rPr lang="nb-NO" dirty="0" smtClean="0"/>
              <a:t>Log</a:t>
            </a:r>
          </a:p>
          <a:p>
            <a:r>
              <a:rPr lang="nb-NO" dirty="0" smtClean="0"/>
              <a:t>Oppgaver.pdf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2" y="392323"/>
            <a:ext cx="8211017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33715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2993920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74229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  <p:sldLayoutId id="2147483705" r:id="rId20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Fredrik Valdmanis, </a:t>
            </a:r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r>
              <a:rPr lang="en-US" dirty="0"/>
              <a:t>,</a:t>
            </a:r>
            <a:r>
              <a:rPr lang="en-US" dirty="0" smtClean="0"/>
              <a:t> Espen Ekvang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25/02/14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321623" y="1119746"/>
            <a:ext cx="7963157" cy="168944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>
          <a:xfrm>
            <a:off x="330129" y="830179"/>
            <a:ext cx="8487218" cy="58309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</a:t>
            </a:r>
            <a:br>
              <a:rPr lang="en-US" sz="1800" dirty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Greet(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names)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	...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321623" y="801899"/>
            <a:ext cx="7963157" cy="126257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2" y="2483093"/>
            <a:ext cx="7963157" cy="126257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621" y="4074572"/>
            <a:ext cx="7963157" cy="197743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>
          <a:xfrm>
            <a:off x="330129" y="1262064"/>
            <a:ext cx="8487218" cy="213158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>
              <a:lnSpc>
                <a:spcPct val="100000"/>
              </a:lnSpc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461293" y="1801141"/>
            <a:ext cx="7963157" cy="146053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292" y="3883844"/>
            <a:ext cx="7963157" cy="104637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5637229"/>
            <a:ext cx="7963157" cy="69758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097" y="3469066"/>
            <a:ext cx="53167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600" dirty="0"/>
              <a:t>Initialisering</a:t>
            </a:r>
            <a:br>
              <a:rPr lang="nb-NO" sz="1600" dirty="0"/>
            </a:br>
            <a:r>
              <a:rPr lang="nb-NO" sz="1400" dirty="0"/>
              <a:t/>
            </a:r>
            <a:br>
              <a:rPr lang="nb-NO" sz="1400" dirty="0"/>
            </a:b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 =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600" dirty="0">
                <a:solidFill>
                  <a:prstClr val="black"/>
                </a:solidFill>
                <a:latin typeface="Consolas"/>
              </a:rPr>
            </a:br>
            <a:r>
              <a:rPr lang="nb-NO" sz="1600" dirty="0">
                <a:solidFill>
                  <a:prstClr val="black"/>
                </a:solidFill>
                <a:latin typeface="Consolas"/>
              </a:rPr>
              <a:t>p.Name = </a:t>
            </a:r>
            <a:r>
              <a:rPr lang="nb-NO" sz="16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600" dirty="0">
                <a:solidFill>
                  <a:prstClr val="black"/>
                </a:solidFill>
                <a:latin typeface="Consolas"/>
              </a:rPr>
            </a:br>
            <a:r>
              <a:rPr lang="nb-NO" sz="1600" dirty="0">
                <a:solidFill>
                  <a:prstClr val="black"/>
                </a:solidFill>
                <a:latin typeface="Consolas"/>
              </a:rPr>
              <a:t>p.Age 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400" dirty="0"/>
          </a:p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263951" y="5138403"/>
            <a:ext cx="7692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Enda enklere</a:t>
            </a:r>
            <a:br>
              <a:rPr lang="nb-NO" dirty="0"/>
            </a:br>
            <a:r>
              <a:rPr lang="nb-NO" dirty="0"/>
              <a:t/>
            </a:r>
            <a:br>
              <a:rPr lang="nb-NO" dirty="0"/>
            </a:b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p =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Age = 89};</a:t>
            </a:r>
            <a:endParaRPr lang="en-US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  <p:sp>
        <p:nvSpPr>
          <p:cNvPr id="5" name="Rectangle 4"/>
          <p:cNvSpPr/>
          <p:nvPr/>
        </p:nvSpPr>
        <p:spPr>
          <a:xfrm>
            <a:off x="461293" y="1801141"/>
            <a:ext cx="7963157" cy="379838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293" y="1801141"/>
            <a:ext cx="7963157" cy="3147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Hello UiO</a:t>
            </a:r>
          </a:p>
        </p:txBody>
      </p:sp>
    </p:spTree>
    <p:extLst>
      <p:ext uri="{BB962C8B-B14F-4D97-AF65-F5344CB8AC3E}">
        <p14:creationId xmlns:p14="http://schemas.microsoft.com/office/powerpoint/2010/main" val="23786007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6"/>
            <a:ext cx="3079750" cy="290596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Hello World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</a:p>
        </p:txBody>
      </p:sp>
      <p:sp>
        <p:nvSpPr>
          <p:cNvPr id="4" name="Rectangle 3"/>
          <p:cNvSpPr/>
          <p:nvPr/>
        </p:nvSpPr>
        <p:spPr>
          <a:xfrm>
            <a:off x="3487918" y="5823617"/>
            <a:ext cx="6404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https://github.com/bekkopen/dotnetkurs-uio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824497" cy="307777"/>
          </a:xfrm>
        </p:spPr>
        <p:txBody>
          <a:bodyPr/>
          <a:lstStyle/>
          <a:p>
            <a:r>
              <a:rPr lang="en-US" dirty="0" smtClean="0"/>
              <a:t>MAT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75091" y="3304566"/>
            <a:ext cx="3956769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1" kern="1200" cap="all" spc="20" baseline="0">
                <a:solidFill>
                  <a:schemeClr val="accent1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nb-NO" dirty="0" smtClean="0">
                <a:solidFill>
                  <a:schemeClr val="tx1"/>
                </a:solidFill>
              </a:rPr>
              <a:t>Sushi (og pizza) om 45 min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392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748095" cy="307777"/>
          </a:xfrm>
        </p:spPr>
        <p:txBody>
          <a:bodyPr/>
          <a:lstStyle/>
          <a:p>
            <a:r>
              <a:rPr lang="nb-NO" dirty="0" smtClean="0"/>
              <a:t>MODELL for web applikasjoner</a:t>
            </a:r>
            <a:endParaRPr lang="nb-NO" dirty="0"/>
          </a:p>
        </p:txBody>
      </p:sp>
      <p:sp>
        <p:nvSpPr>
          <p:cNvPr id="8" name="Rectangle 7"/>
          <p:cNvSpPr/>
          <p:nvPr/>
        </p:nvSpPr>
        <p:spPr>
          <a:xfrm>
            <a:off x="1547664" y="1628800"/>
            <a:ext cx="6238302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3345" y="1254387"/>
            <a:ext cx="8487962" cy="154537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461293" y="5467344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426" y="1890809"/>
            <a:ext cx="6033541" cy="528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1292" y="1752249"/>
            <a:ext cx="7963158" cy="1874039"/>
            <a:chOff x="461292" y="1812407"/>
            <a:chExt cx="7963158" cy="1874039"/>
          </a:xfrm>
        </p:grpSpPr>
        <p:sp>
          <p:nvSpPr>
            <p:cNvPr id="5" name="Rectangle 4"/>
            <p:cNvSpPr/>
            <p:nvPr/>
          </p:nvSpPr>
          <p:spPr>
            <a:xfrm>
              <a:off x="536426" y="1932120"/>
              <a:ext cx="595840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onsolas"/>
                </a:rPr>
                <a:t>@</a:t>
              </a:r>
              <a:r>
                <a:rPr lang="en-US" dirty="0" err="1" smtClean="0">
                  <a:latin typeface="Consolas"/>
                </a:rPr>
                <a:t>Html.ActionLink</a:t>
              </a:r>
              <a:r>
                <a:rPr lang="en-US" dirty="0">
                  <a:latin typeface="Consolas"/>
                </a:rPr>
                <a:t>(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"Go Home"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"Index"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"Home</a:t>
              </a:r>
              <a:r>
                <a:rPr lang="en-US" dirty="0" smtClean="0">
                  <a:solidFill>
                    <a:srgbClr val="A31515"/>
                  </a:solidFill>
                  <a:latin typeface="Consolas"/>
                </a:rPr>
                <a:t>"</a:t>
              </a:r>
              <a:r>
                <a:rPr lang="en-US" dirty="0" smtClean="0">
                  <a:solidFill>
                    <a:prstClr val="black"/>
                  </a:solidFill>
                  <a:latin typeface="Consolas"/>
                </a:rPr>
                <a:t>);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/>
              </a:r>
              <a:br>
                <a:rPr lang="en-US" dirty="0" smtClean="0">
                  <a:solidFill>
                    <a:srgbClr val="0000FF"/>
                  </a:solidFill>
                  <a:latin typeface="Consolas"/>
                </a:rPr>
              </a:br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>&lt;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Consolas"/>
                </a:rPr>
                <a:t>href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="/Home/Index"&gt;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Go Home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&lt;/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&gt;</a:t>
              </a:r>
            </a:p>
            <a:p>
              <a:endParaRPr lang="en-US" dirty="0">
                <a:solidFill>
                  <a:prstClr val="black"/>
                </a:solidFill>
                <a:latin typeface="Consola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1293" y="1812407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1292" y="2872493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1293" y="4230592"/>
            <a:ext cx="8431189" cy="897963"/>
            <a:chOff x="461291" y="4684689"/>
            <a:chExt cx="8431189" cy="897963"/>
          </a:xfrm>
        </p:grpSpPr>
        <p:sp>
          <p:nvSpPr>
            <p:cNvPr id="6" name="Rectangle 5"/>
            <p:cNvSpPr/>
            <p:nvPr/>
          </p:nvSpPr>
          <p:spPr>
            <a:xfrm>
              <a:off x="611560" y="4813054"/>
              <a:ext cx="82809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dirty="0" smtClean="0">
                  <a:latin typeface="Consolas"/>
                </a:rPr>
                <a:t>@Html.ActionLink</a:t>
              </a:r>
              <a:r>
                <a:rPr lang="nb-NO" dirty="0">
                  <a:latin typeface="Consolas"/>
                </a:rPr>
                <a:t>(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"Articles today"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"Entry"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"Archive"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/>
              </a:r>
              <a:br>
                <a:rPr lang="nb-NO" dirty="0" smtClean="0">
                  <a:solidFill>
                    <a:prstClr val="black"/>
                  </a:solidFill>
                  <a:latin typeface="Consolas"/>
                </a:rPr>
              </a:b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		  </a:t>
              </a:r>
              <a:r>
                <a:rPr lang="nb-NO" dirty="0" smtClean="0">
                  <a:solidFill>
                    <a:srgbClr val="0000FF"/>
                  </a:solidFill>
                  <a:latin typeface="Consolas"/>
                </a:rPr>
                <a:t>new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{ entryDate = </a:t>
              </a:r>
              <a:r>
                <a:rPr lang="nb-NO" dirty="0">
                  <a:solidFill>
                    <a:srgbClr val="2B91AF"/>
                  </a:solidFill>
                  <a:latin typeface="Consolas"/>
                </a:rPr>
                <a:t>DateTime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.Today}, </a:t>
              </a:r>
              <a:r>
                <a:rPr lang="nb-NO" dirty="0">
                  <a:solidFill>
                    <a:srgbClr val="0000FF"/>
                  </a:solidFill>
                  <a:latin typeface="Consolas"/>
                </a:rPr>
                <a:t>null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);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1291" y="4684689"/>
              <a:ext cx="7963157" cy="8979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61291" y="5273414"/>
            <a:ext cx="7963157" cy="6858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8897" y="1757276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03174" y="2859419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43627" y="4263701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37904" y="531345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 animBg="1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915268" cy="307777"/>
          </a:xfrm>
        </p:spPr>
        <p:txBody>
          <a:bodyPr/>
          <a:lstStyle/>
          <a:p>
            <a:r>
              <a:rPr lang="nb-NO" dirty="0" smtClean="0"/>
              <a:t>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74010" y="2772478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0750" y="3266072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4010" y="3525379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3936" y="2392787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6639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2996040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59912" y="3864542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011692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86754" y="2731839"/>
            <a:ext cx="427484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5575" cy="307777"/>
          </a:xfrm>
        </p:spPr>
        <p:txBody>
          <a:bodyPr/>
          <a:lstStyle/>
          <a:p>
            <a:r>
              <a:rPr lang="nb-NO" dirty="0" smtClean="0"/>
              <a:t>Hvem er vi?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s://intern.bekk.no/Employees/ViewEmployeeImage.ashx?thumbnail=true&amp;thumbsize=235&amp;employee=5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814099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ntern.bekk.no/Employees/ViewEmployeeImage.ashx?thumbnail=true&amp;thumbsize=235&amp;employee=66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3512391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ntern.bekk.no/Employees/ViewEmployeeImage.ashx?thumbnail=true&amp;thumbsize=235&amp;employee=27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6210683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8352" y="4391526"/>
            <a:ext cx="906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Fredrik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644" y="4391525"/>
            <a:ext cx="8691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Ingvild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7453" y="4391526"/>
            <a:ext cx="7809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Espen</a:t>
            </a:r>
          </a:p>
        </p:txBody>
      </p:sp>
    </p:spTree>
    <p:extLst>
      <p:ext uri="{BB962C8B-B14F-4D97-AF65-F5344CB8AC3E}">
        <p14:creationId xmlns:p14="http://schemas.microsoft.com/office/powerpoint/2010/main" val="25198235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Razor </a:t>
            </a:r>
            <a:r>
              <a:rPr lang="nb-NO" sz="2400" dirty="0"/>
              <a:t>er </a:t>
            </a:r>
            <a:r>
              <a:rPr lang="nb-NO" sz="2400" dirty="0" smtClean="0"/>
              <a:t>View Enginen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293" y="1504327"/>
            <a:ext cx="8270014" cy="22134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293" y="1504328"/>
            <a:ext cx="8270014" cy="84183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3140627"/>
            <a:ext cx="8270014" cy="6011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8188" y="3190237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293" y="1276600"/>
            <a:ext cx="8270014" cy="162022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54895" y="134076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93" y="1844824"/>
            <a:ext cx="8270014" cy="18969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1809398"/>
            <a:ext cx="8270014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293" y="4056112"/>
            <a:ext cx="8270014" cy="174021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1208" y="4066923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</a:t>
            </a:r>
            <a:r>
              <a:rPr lang="nb-NO" sz="2000" dirty="0" smtClean="0"/>
              <a:t>mot et modell </a:t>
            </a:r>
            <a:r>
              <a:rPr lang="nb-NO" sz="2000" dirty="0"/>
              <a:t>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1623" y="2315900"/>
            <a:ext cx="8270014" cy="13296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3731" y="236687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225" y="4298665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623" y="4274152"/>
            <a:ext cx="8270014" cy="166944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1560" y="4370211"/>
            <a:ext cx="66600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844824"/>
            <a:ext cx="8270014" cy="425518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7024" y="184482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080" y="1844824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623" y="1844824"/>
            <a:ext cx="8270014" cy="46401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2325" y="2859852"/>
            <a:ext cx="7824342" cy="3625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algn="ctr"/>
            <a:endParaRPr lang="nb-NO" sz="16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386769" y="5734886"/>
            <a:ext cx="8288919" cy="928381"/>
          </a:xfrm>
        </p:spPr>
        <p:txBody>
          <a:bodyPr/>
          <a:lstStyle/>
          <a:p>
            <a:r>
              <a:rPr lang="nb-NO" dirty="0" smtClean="0"/>
              <a:t>Kontorer i Oslo og Trondheim</a:t>
            </a:r>
          </a:p>
          <a:p>
            <a:r>
              <a:rPr lang="nb-NO" dirty="0" smtClean="0"/>
              <a:t>350 ansatte, snittalder 32 år</a:t>
            </a:r>
            <a:endParaRPr lang="nb-NO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445" y="5333434"/>
            <a:ext cx="5526103" cy="307777"/>
          </a:xfrm>
        </p:spPr>
        <p:txBody>
          <a:bodyPr/>
          <a:lstStyle/>
          <a:p>
            <a:r>
              <a:rPr lang="nb-NO" dirty="0" smtClean="0"/>
              <a:t>Bekk er et norsk konsulentselskap</a:t>
            </a:r>
            <a:endParaRPr lang="nb-NO" dirty="0"/>
          </a:p>
        </p:txBody>
      </p:sp>
      <p:pic>
        <p:nvPicPr>
          <p:cNvPr id="2" name="Picture 1" descr="Bekk-26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60" y="305410"/>
            <a:ext cx="8489640" cy="4588324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7019504" y="503641"/>
            <a:ext cx="1656184" cy="16419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err="1" smtClean="0">
                <a:solidFill>
                  <a:schemeClr val="tx1"/>
                </a:solidFill>
              </a:rPr>
              <a:t>Universum</a:t>
            </a:r>
            <a:r>
              <a:rPr lang="en-US" sz="1400" i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400" i="1" dirty="0" err="1" smtClean="0">
                <a:solidFill>
                  <a:schemeClr val="tx1"/>
                </a:solidFill>
              </a:rPr>
              <a:t>Mest</a:t>
            </a:r>
            <a:r>
              <a:rPr lang="en-US" sz="1400" i="1" dirty="0" smtClean="0">
                <a:solidFill>
                  <a:schemeClr val="tx1"/>
                </a:solidFill>
              </a:rPr>
              <a:t> </a:t>
            </a:r>
            <a:r>
              <a:rPr lang="en-US" sz="1400" i="1" dirty="0" err="1" smtClean="0">
                <a:solidFill>
                  <a:schemeClr val="tx1"/>
                </a:solidFill>
              </a:rPr>
              <a:t>attraktive</a:t>
            </a:r>
            <a:r>
              <a:rPr lang="en-US" sz="1400" i="1" dirty="0" smtClean="0">
                <a:solidFill>
                  <a:schemeClr val="tx1"/>
                </a:solidFill>
              </a:rPr>
              <a:t> </a:t>
            </a:r>
            <a:r>
              <a:rPr lang="en-US" sz="1400" i="1" dirty="0" err="1" smtClean="0">
                <a:solidFill>
                  <a:schemeClr val="tx1"/>
                </a:solidFill>
              </a:rPr>
              <a:t>norske</a:t>
            </a:r>
            <a:r>
              <a:rPr lang="en-US" sz="1400" i="1" dirty="0" smtClean="0">
                <a:solidFill>
                  <a:schemeClr val="tx1"/>
                </a:solidFill>
              </a:rPr>
              <a:t> IT-</a:t>
            </a:r>
            <a:r>
              <a:rPr lang="en-US" sz="1400" i="1" dirty="0" err="1" smtClean="0">
                <a:solidFill>
                  <a:schemeClr val="tx1"/>
                </a:solidFill>
              </a:rPr>
              <a:t>selskap</a:t>
            </a:r>
            <a:endParaRPr lang="en-US" sz="1400" i="1" dirty="0">
              <a:solidFill>
                <a:schemeClr val="tx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73576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623" y="2643877"/>
            <a:ext cx="827001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3731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225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9" name="Rectangle 8"/>
          <p:cNvSpPr/>
          <p:nvPr/>
        </p:nvSpPr>
        <p:spPr>
          <a:xfrm>
            <a:off x="321623" y="2643877"/>
            <a:ext cx="8270014" cy="168749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også </a:t>
            </a:r>
            <a:r>
              <a:rPr lang="nb-NO" sz="2000" dirty="0"/>
              <a:t>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407696"/>
            <a:ext cx="8270014" cy="34771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1466" y="1422593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926814" y="1071287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623" y="1071287"/>
            <a:ext cx="8270014" cy="545371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</a:t>
            </a: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21786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Arrangementer</a:t>
            </a:r>
            <a:r>
              <a:rPr lang="en-US" dirty="0" smtClean="0"/>
              <a:t> </a:t>
            </a:r>
            <a:r>
              <a:rPr lang="en-US" dirty="0" err="1" smtClean="0"/>
              <a:t>før</a:t>
            </a:r>
            <a:r>
              <a:rPr lang="en-US" dirty="0" smtClean="0"/>
              <a:t> </a:t>
            </a:r>
            <a:r>
              <a:rPr lang="en-US" dirty="0" err="1" smtClean="0"/>
              <a:t>sommeren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13. mars – Python-konkurranse med MAPS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26. mars – Arrangement om grafdatabaser med MAPS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29. april – Fagkveld for Oslo-studenter på våre kontorer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9091579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Fredrik Valdmanis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Espen Ekvang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38617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Kjøreplan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Mat (sushi/pizza)</a:t>
            </a:r>
            <a:endParaRPr lang="nb-NO" sz="2000" b="1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4 Web Apps</a:t>
            </a:r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25033</TotalTime>
  <Words>1675</Words>
  <Application>Microsoft Office PowerPoint</Application>
  <PresentationFormat>On-screen Show (4:3)</PresentationFormat>
  <Paragraphs>430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MAT</vt:lpstr>
      <vt:lpstr>Hvem er vi?</vt:lpstr>
      <vt:lpstr>Bekk er et norsk konsulentselskap</vt:lpstr>
      <vt:lpstr>Arrangementer før sommeren</vt:lpstr>
      <vt:lpstr>Kjøreplan</vt:lpstr>
      <vt:lpstr>PowerPoint Presentation</vt:lpstr>
      <vt:lpstr>Fra kode til kjørende program</vt:lpstr>
      <vt:lpstr>PowerPoint Presentation</vt:lpstr>
      <vt:lpstr>Deklarere en klasse</vt:lpstr>
      <vt:lpstr>Metoder</vt:lpstr>
      <vt:lpstr>Properties</vt:lpstr>
      <vt:lpstr>Properties</vt:lpstr>
      <vt:lpstr>ToString</vt:lpstr>
      <vt:lpstr>PowerPoint Presentation</vt:lpstr>
      <vt:lpstr>PowerPoint Presentation</vt:lpstr>
      <vt:lpstr>PowerPoint Presentation</vt:lpstr>
      <vt:lpstr>Agenda ASP.NET MVC</vt:lpstr>
      <vt:lpstr>PowerPoint Presentation</vt:lpstr>
      <vt:lpstr>MODELL for web applikasjoner</vt:lpstr>
      <vt:lpstr>PowerPoint Presentation</vt:lpstr>
      <vt:lpstr>En request i ASP.NET MVC</vt:lpstr>
      <vt:lpstr>ASP.NET MVC Routing</vt:lpstr>
      <vt:lpstr>Mappe Innkommende Url</vt:lpstr>
      <vt:lpstr>Lage utgående Url</vt:lpstr>
      <vt:lpstr>Asp.net mvc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PowerPoint Presentation</vt:lpstr>
      <vt:lpstr>PowerPoint Presentation</vt:lpstr>
      <vt:lpstr>NuGet</vt:lpstr>
      <vt:lpstr>NuGet</vt:lpstr>
      <vt:lpstr>NuGet</vt:lpstr>
      <vt:lpstr>NuGet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Espen Ekvang</cp:lastModifiedBy>
  <cp:revision>1010</cp:revision>
  <dcterms:created xsi:type="dcterms:W3CDTF">2011-08-04T16:58:46Z</dcterms:created>
  <dcterms:modified xsi:type="dcterms:W3CDTF">2014-02-25T13:35:52Z</dcterms:modified>
</cp:coreProperties>
</file>